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56" r:id="rId3"/>
    <p:sldId id="263" r:id="rId4"/>
    <p:sldId id="257" r:id="rId5"/>
    <p:sldId id="259" r:id="rId6"/>
    <p:sldId id="261" r:id="rId7"/>
    <p:sldId id="262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3" r:id="rId21"/>
    <p:sldId id="277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1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512A32-7AE6-4200-8B31-FE0EB018EE1F}" type="doc">
      <dgm:prSet loTypeId="urn:microsoft.com/office/officeart/2005/8/layout/venn1" loCatId="relationship" qsTypeId="urn:microsoft.com/office/officeart/2005/8/quickstyle/simple1#1" qsCatId="simple" csTypeId="urn:microsoft.com/office/officeart/2005/8/colors/colorful2" csCatId="colorful" phldr="1"/>
      <dgm:spPr/>
    </dgm:pt>
    <dgm:pt modelId="{70DB6562-100D-47BC-9CCD-7CF3E682B057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2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Дети разновозрастной группы</a:t>
          </a:r>
          <a:endParaRPr lang="ru-RU" sz="20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78AF13-0539-4AA8-821E-16D8982399AD}" type="parTrans" cxnId="{34DF527D-1395-4D04-92AA-C1223B6A35B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92CD41-2996-41D4-AEC4-06569D6B8CF7}" type="sibTrans" cxnId="{34DF527D-1395-4D04-92AA-C1223B6A35B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ACF6C5-97F5-41EF-8956-C757C06E3840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родители</a:t>
          </a:r>
          <a:endParaRPr lang="ru-RU" sz="24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A1F89B-840F-42CB-8E00-F9447231AE97}" type="parTrans" cxnId="{86C2D5E7-C659-4496-9462-C9A17500068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AA5FD3-F3A4-4D37-8D3A-31AF7801F67E}" type="sibTrans" cxnId="{86C2D5E7-C659-4496-9462-C9A17500068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29013B-C877-43F1-AEC0-397F1C5E2AEA}">
      <dgm:prSet phldrT="[Текст]" custT="1"/>
      <dgm:spPr>
        <a:solidFill>
          <a:srgbClr val="FFFF00"/>
        </a:solidFill>
      </dgm:spPr>
      <dgm:t>
        <a:bodyPr/>
        <a:lstStyle/>
        <a:p>
          <a:pPr algn="just"/>
          <a:r>
            <a:rPr lang="ru-RU" sz="1800" dirty="0" smtClean="0">
              <a:solidFill>
                <a:schemeClr val="tx2"/>
              </a:solidFill>
              <a:latin typeface="Times New Roman" panose="02020603050405020304" pitchFamily="18" charset="0"/>
              <a:cs typeface="Sakkal Majalla" panose="02000000000000000000" pitchFamily="2" charset="-78"/>
            </a:rPr>
            <a:t>  </a:t>
          </a:r>
          <a:r>
            <a:rPr lang="ru-RU" sz="1800" dirty="0" smtClean="0">
              <a:solidFill>
                <a:schemeClr val="tx2"/>
              </a:solidFill>
              <a:latin typeface="Arial Narrow" panose="020B0606020202030204" pitchFamily="34" charset="0"/>
              <a:cs typeface="Sakkal Majalla" panose="02000000000000000000" pitchFamily="2" charset="-78"/>
            </a:rPr>
            <a:t>воспитатели</a:t>
          </a:r>
          <a:endParaRPr lang="ru-RU" sz="1800" dirty="0">
            <a:solidFill>
              <a:schemeClr val="tx2"/>
            </a:solidFill>
            <a:latin typeface="Arial Narrow" panose="020B0606020202030204" pitchFamily="34" charset="0"/>
            <a:cs typeface="Sakkal Majalla" panose="02000000000000000000" pitchFamily="2" charset="-78"/>
          </a:endParaRPr>
        </a:p>
      </dgm:t>
    </dgm:pt>
    <dgm:pt modelId="{F66688C1-D896-4530-A5AE-5492D69A3C5E}" type="parTrans" cxnId="{F6C7A2BE-9536-4AAF-9915-F7FD8EB4495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FAC97E-D884-4BE5-988E-9040A684360A}" type="sibTrans" cxnId="{F6C7A2BE-9536-4AAF-9915-F7FD8EB4495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32C6B5-A088-4072-B0A7-9CFA5EFBCA5A}" type="pres">
      <dgm:prSet presAssocID="{E5512A32-7AE6-4200-8B31-FE0EB018EE1F}" presName="compositeShape" presStyleCnt="0">
        <dgm:presLayoutVars>
          <dgm:chMax val="7"/>
          <dgm:dir/>
          <dgm:resizeHandles val="exact"/>
        </dgm:presLayoutVars>
      </dgm:prSet>
      <dgm:spPr/>
    </dgm:pt>
    <dgm:pt modelId="{B25D3072-0441-46F2-AEE0-EEE7F6452D39}" type="pres">
      <dgm:prSet presAssocID="{70DB6562-100D-47BC-9CCD-7CF3E682B057}" presName="circ1" presStyleLbl="vennNode1" presStyleIdx="0" presStyleCnt="3" custScaleX="194680" custLinFactNeighborX="-14279" custLinFactNeighborY="-3846"/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4EBFB863-6C29-4AE0-9930-932101301B14}" type="pres">
      <dgm:prSet presAssocID="{70DB6562-100D-47BC-9CCD-7CF3E682B057}" presName="circ1Tx" presStyleLbl="revTx" presStyleIdx="0" presStyleCnt="0">
        <dgm:presLayoutVars>
          <dgm:chMax val="0"/>
          <dgm:chPref val="0"/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EEFFBFA8-BFBD-4E16-87F0-EE1CA95D82BD}" type="pres">
      <dgm:prSet presAssocID="{5DACF6C5-97F5-41EF-8956-C757C06E3840}" presName="circ2" presStyleLbl="vennNode1" presStyleIdx="1" presStyleCnt="3" custScaleX="171582" custLinFactNeighborX="55892" custLinFactNeighborY="1225"/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F0D1C65E-53D6-48AA-886D-E6787E55EA0A}" type="pres">
      <dgm:prSet presAssocID="{5DACF6C5-97F5-41EF-8956-C757C06E384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F2B59F-34D7-4A5D-840C-A0BD7D809E10}" type="pres">
      <dgm:prSet presAssocID="{1F29013B-C877-43F1-AEC0-397F1C5E2AEA}" presName="circ3" presStyleLbl="vennNode1" presStyleIdx="2" presStyleCnt="3" custScaleX="149565" custLinFactNeighborX="-77333" custLinFactNeighborY="17800"/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C3F70718-1C12-416D-BA3C-467672D00281}" type="pres">
      <dgm:prSet presAssocID="{1F29013B-C877-43F1-AEC0-397F1C5E2AEA}" presName="circ3Tx" presStyleLbl="revTx" presStyleIdx="0" presStyleCnt="0">
        <dgm:presLayoutVars>
          <dgm:chMax val="0"/>
          <dgm:chPref val="0"/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</dgm:ptLst>
  <dgm:cxnLst>
    <dgm:cxn modelId="{CEF451A2-5632-4CF9-ACB4-B9BB77A2DD5B}" type="presOf" srcId="{5DACF6C5-97F5-41EF-8956-C757C06E3840}" destId="{F0D1C65E-53D6-48AA-886D-E6787E55EA0A}" srcOrd="1" destOrd="0" presId="urn:microsoft.com/office/officeart/2005/8/layout/venn1"/>
    <dgm:cxn modelId="{34DF527D-1395-4D04-92AA-C1223B6A35B3}" srcId="{E5512A32-7AE6-4200-8B31-FE0EB018EE1F}" destId="{70DB6562-100D-47BC-9CCD-7CF3E682B057}" srcOrd="0" destOrd="0" parTransId="{5E78AF13-0539-4AA8-821E-16D8982399AD}" sibTransId="{6D92CD41-2996-41D4-AEC4-06569D6B8CF7}"/>
    <dgm:cxn modelId="{0B254BC4-361E-4F25-A52B-D46725425E18}" type="presOf" srcId="{1F29013B-C877-43F1-AEC0-397F1C5E2AEA}" destId="{C3F70718-1C12-416D-BA3C-467672D00281}" srcOrd="1" destOrd="0" presId="urn:microsoft.com/office/officeart/2005/8/layout/venn1"/>
    <dgm:cxn modelId="{CC4F876F-D40D-48CF-89BC-8E9C1D3BD2BB}" type="presOf" srcId="{70DB6562-100D-47BC-9CCD-7CF3E682B057}" destId="{4EBFB863-6C29-4AE0-9930-932101301B14}" srcOrd="1" destOrd="0" presId="urn:microsoft.com/office/officeart/2005/8/layout/venn1"/>
    <dgm:cxn modelId="{44680517-AD6C-4DB6-B83F-00BA7D7D94F4}" type="presOf" srcId="{E5512A32-7AE6-4200-8B31-FE0EB018EE1F}" destId="{4932C6B5-A088-4072-B0A7-9CFA5EFBCA5A}" srcOrd="0" destOrd="0" presId="urn:microsoft.com/office/officeart/2005/8/layout/venn1"/>
    <dgm:cxn modelId="{4140617B-A4BB-457A-A194-EFA234AB5C3B}" type="presOf" srcId="{70DB6562-100D-47BC-9CCD-7CF3E682B057}" destId="{B25D3072-0441-46F2-AEE0-EEE7F6452D39}" srcOrd="0" destOrd="0" presId="urn:microsoft.com/office/officeart/2005/8/layout/venn1"/>
    <dgm:cxn modelId="{C245B16E-A0CD-42C2-8F5D-804AAE477B23}" type="presOf" srcId="{5DACF6C5-97F5-41EF-8956-C757C06E3840}" destId="{EEFFBFA8-BFBD-4E16-87F0-EE1CA95D82BD}" srcOrd="0" destOrd="0" presId="urn:microsoft.com/office/officeart/2005/8/layout/venn1"/>
    <dgm:cxn modelId="{F6C7A2BE-9536-4AAF-9915-F7FD8EB44955}" srcId="{E5512A32-7AE6-4200-8B31-FE0EB018EE1F}" destId="{1F29013B-C877-43F1-AEC0-397F1C5E2AEA}" srcOrd="2" destOrd="0" parTransId="{F66688C1-D896-4530-A5AE-5492D69A3C5E}" sibTransId="{87FAC97E-D884-4BE5-988E-9040A684360A}"/>
    <dgm:cxn modelId="{D6857177-DBF5-4EF6-8294-F5DFB072B559}" type="presOf" srcId="{1F29013B-C877-43F1-AEC0-397F1C5E2AEA}" destId="{84F2B59F-34D7-4A5D-840C-A0BD7D809E10}" srcOrd="0" destOrd="0" presId="urn:microsoft.com/office/officeart/2005/8/layout/venn1"/>
    <dgm:cxn modelId="{86C2D5E7-C659-4496-9462-C9A175000683}" srcId="{E5512A32-7AE6-4200-8B31-FE0EB018EE1F}" destId="{5DACF6C5-97F5-41EF-8956-C757C06E3840}" srcOrd="1" destOrd="0" parTransId="{B0A1F89B-840F-42CB-8E00-F9447231AE97}" sibTransId="{E7AA5FD3-F3A4-4D37-8D3A-31AF7801F67E}"/>
    <dgm:cxn modelId="{BC107090-35C8-4662-82DC-D43CC7C86E03}" type="presParOf" srcId="{4932C6B5-A088-4072-B0A7-9CFA5EFBCA5A}" destId="{B25D3072-0441-46F2-AEE0-EEE7F6452D39}" srcOrd="0" destOrd="0" presId="urn:microsoft.com/office/officeart/2005/8/layout/venn1"/>
    <dgm:cxn modelId="{8FBE35ED-DD55-4529-B668-38C08A18C693}" type="presParOf" srcId="{4932C6B5-A088-4072-B0A7-9CFA5EFBCA5A}" destId="{4EBFB863-6C29-4AE0-9930-932101301B14}" srcOrd="1" destOrd="0" presId="urn:microsoft.com/office/officeart/2005/8/layout/venn1"/>
    <dgm:cxn modelId="{9F8F3AFB-AEAB-4374-B1A6-47BE5BBBB201}" type="presParOf" srcId="{4932C6B5-A088-4072-B0A7-9CFA5EFBCA5A}" destId="{EEFFBFA8-BFBD-4E16-87F0-EE1CA95D82BD}" srcOrd="2" destOrd="0" presId="urn:microsoft.com/office/officeart/2005/8/layout/venn1"/>
    <dgm:cxn modelId="{FA6A78EF-A4ED-4BA9-BE16-B9EE05614CAE}" type="presParOf" srcId="{4932C6B5-A088-4072-B0A7-9CFA5EFBCA5A}" destId="{F0D1C65E-53D6-48AA-886D-E6787E55EA0A}" srcOrd="3" destOrd="0" presId="urn:microsoft.com/office/officeart/2005/8/layout/venn1"/>
    <dgm:cxn modelId="{173DC3DF-1297-4BC9-8316-73A002C29325}" type="presParOf" srcId="{4932C6B5-A088-4072-B0A7-9CFA5EFBCA5A}" destId="{84F2B59F-34D7-4A5D-840C-A0BD7D809E10}" srcOrd="4" destOrd="0" presId="urn:microsoft.com/office/officeart/2005/8/layout/venn1"/>
    <dgm:cxn modelId="{9A98A082-20FF-43F2-88CC-19CAD127382C}" type="presParOf" srcId="{4932C6B5-A088-4072-B0A7-9CFA5EFBCA5A}" destId="{C3F70718-1C12-416D-BA3C-467672D0028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253D99-8757-4075-B9D1-384CE9ACC663}" type="doc">
      <dgm:prSet loTypeId="urn:microsoft.com/office/officeart/2005/8/layout/lProcess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39912A6-6B15-43E0-A2B5-DD6DE15550F8}">
      <dgm:prSet phldrT="[Текст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педагогическим коллективом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189FD7-D3AE-4C57-B8A2-3C1082BCEE7D}" type="parTrans" cxnId="{770EB70B-58C1-4797-AAA9-910E5A84248C}">
      <dgm:prSet/>
      <dgm:spPr/>
      <dgm:t>
        <a:bodyPr/>
        <a:lstStyle/>
        <a:p>
          <a:endParaRPr lang="ru-RU"/>
        </a:p>
      </dgm:t>
    </dgm:pt>
    <dgm:pt modelId="{17515638-84C5-47F5-ADF9-70EA2BB3BFA3}" type="sibTrans" cxnId="{770EB70B-58C1-4797-AAA9-910E5A84248C}">
      <dgm:prSet/>
      <dgm:spPr/>
      <dgm:t>
        <a:bodyPr/>
        <a:lstStyle/>
        <a:p>
          <a:endParaRPr lang="ru-RU"/>
        </a:p>
      </dgm:t>
    </dgm:pt>
    <dgm:pt modelId="{EF6B1A2B-F0F4-417A-B901-A6D99B02E576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Семинары, </a:t>
          </a:r>
        </a:p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Педагогические советы, </a:t>
          </a:r>
        </a:p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Просмотры</a:t>
          </a:r>
          <a:r>
            <a:rPr lang="ru-RU" dirty="0" smtClean="0"/>
            <a:t> </a:t>
          </a:r>
          <a:endParaRPr lang="ru-RU" dirty="0"/>
        </a:p>
      </dgm:t>
    </dgm:pt>
    <dgm:pt modelId="{3FD3FC0D-1A78-4DB7-906C-DB8D44F7CD68}" type="parTrans" cxnId="{8260CA3A-C711-4036-9A46-AF980D53DB34}">
      <dgm:prSet/>
      <dgm:spPr/>
      <dgm:t>
        <a:bodyPr/>
        <a:lstStyle/>
        <a:p>
          <a:endParaRPr lang="ru-RU"/>
        </a:p>
      </dgm:t>
    </dgm:pt>
    <dgm:pt modelId="{ADBE432F-FB5B-4873-A11E-D81A36B8C2D9}" type="sibTrans" cxnId="{8260CA3A-C711-4036-9A46-AF980D53DB34}">
      <dgm:prSet/>
      <dgm:spPr/>
      <dgm:t>
        <a:bodyPr/>
        <a:lstStyle/>
        <a:p>
          <a:endParaRPr lang="ru-RU"/>
        </a:p>
      </dgm:t>
    </dgm:pt>
    <dgm:pt modelId="{22AF2874-4A4D-40F2-B087-97DCD709D085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детьми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9C98C5-114A-4213-B05E-1A7727ED52AD}" type="parTrans" cxnId="{0C2EDE39-E5EA-41C5-8299-0E688805F92F}">
      <dgm:prSet/>
      <dgm:spPr/>
      <dgm:t>
        <a:bodyPr/>
        <a:lstStyle/>
        <a:p>
          <a:endParaRPr lang="ru-RU"/>
        </a:p>
      </dgm:t>
    </dgm:pt>
    <dgm:pt modelId="{A29276D0-92FA-4EE0-8692-5680BB57584B}" type="sibTrans" cxnId="{0C2EDE39-E5EA-41C5-8299-0E688805F92F}">
      <dgm:prSet/>
      <dgm:spPr/>
      <dgm:t>
        <a:bodyPr/>
        <a:lstStyle/>
        <a:p>
          <a:endParaRPr lang="ru-RU"/>
        </a:p>
      </dgm:t>
    </dgm:pt>
    <dgm:pt modelId="{04B62D76-5DA5-4FF3-95F0-C11F9E7BE663}">
      <dgm:prSet phldrT="[Текст]"/>
      <dgm:spPr>
        <a:solidFill>
          <a:srgbClr val="FFC000"/>
        </a:solidFill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НОД, </a:t>
          </a:r>
        </a:p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Праздники,</a:t>
          </a:r>
        </a:p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Развлечения,</a:t>
          </a:r>
        </a:p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прогулки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6CE47B-D280-49BE-8600-3ACB414878C5}" type="parTrans" cxnId="{0F50D458-2384-4A2B-A9FC-5844A265FA0C}">
      <dgm:prSet/>
      <dgm:spPr/>
      <dgm:t>
        <a:bodyPr/>
        <a:lstStyle/>
        <a:p>
          <a:endParaRPr lang="ru-RU"/>
        </a:p>
      </dgm:t>
    </dgm:pt>
    <dgm:pt modelId="{08F93B23-13F8-49CB-B4D3-0ED8F290B6BC}" type="sibTrans" cxnId="{0F50D458-2384-4A2B-A9FC-5844A265FA0C}">
      <dgm:prSet/>
      <dgm:spPr/>
      <dgm:t>
        <a:bodyPr/>
        <a:lstStyle/>
        <a:p>
          <a:endParaRPr lang="ru-RU"/>
        </a:p>
      </dgm:t>
    </dgm:pt>
    <dgm:pt modelId="{E463C894-26F5-44EB-9955-95628866E56E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родителями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A71774-9278-467C-AD0A-06C739B502F4}" type="parTrans" cxnId="{9AB09C9C-18E9-4A8B-9BA2-B0ADADDF604F}">
      <dgm:prSet/>
      <dgm:spPr/>
      <dgm:t>
        <a:bodyPr/>
        <a:lstStyle/>
        <a:p>
          <a:endParaRPr lang="ru-RU"/>
        </a:p>
      </dgm:t>
    </dgm:pt>
    <dgm:pt modelId="{7B286108-154D-45A3-8B43-2AE47963736B}" type="sibTrans" cxnId="{9AB09C9C-18E9-4A8B-9BA2-B0ADADDF604F}">
      <dgm:prSet/>
      <dgm:spPr/>
      <dgm:t>
        <a:bodyPr/>
        <a:lstStyle/>
        <a:p>
          <a:endParaRPr lang="ru-RU"/>
        </a:p>
      </dgm:t>
    </dgm:pt>
    <dgm:pt modelId="{4D193A56-DA9E-41FC-BB62-B900FBB51E77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Консультации,</a:t>
          </a:r>
        </a:p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совместные праздники, изготовление буклетов по ПДД, родительские собрания</a:t>
          </a:r>
        </a:p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Открытые НОД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B79863-C38A-4CA7-B76C-6E709867451E}" type="parTrans" cxnId="{557BB529-7BD3-4C02-8FEA-F573747BA7E1}">
      <dgm:prSet/>
      <dgm:spPr/>
      <dgm:t>
        <a:bodyPr/>
        <a:lstStyle/>
        <a:p>
          <a:endParaRPr lang="ru-RU"/>
        </a:p>
      </dgm:t>
    </dgm:pt>
    <dgm:pt modelId="{5AB7E89F-E100-4272-9629-CA7884D34317}" type="sibTrans" cxnId="{557BB529-7BD3-4C02-8FEA-F573747BA7E1}">
      <dgm:prSet/>
      <dgm:spPr/>
      <dgm:t>
        <a:bodyPr/>
        <a:lstStyle/>
        <a:p>
          <a:endParaRPr lang="ru-RU"/>
        </a:p>
      </dgm:t>
    </dgm:pt>
    <dgm:pt modelId="{F3DA96E7-F6F3-4D93-9272-0BDEB4AAE147}" type="pres">
      <dgm:prSet presAssocID="{35253D99-8757-4075-B9D1-384CE9ACC66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2ABCA2-F31E-463D-AD3A-20F77CB33649}" type="pres">
      <dgm:prSet presAssocID="{F39912A6-6B15-43E0-A2B5-DD6DE15550F8}" presName="compNode" presStyleCnt="0"/>
      <dgm:spPr/>
      <dgm:t>
        <a:bodyPr/>
        <a:lstStyle/>
        <a:p>
          <a:endParaRPr lang="ru-RU"/>
        </a:p>
      </dgm:t>
    </dgm:pt>
    <dgm:pt modelId="{425531DF-BEB5-4351-8641-62CBC25F1BE6}" type="pres">
      <dgm:prSet presAssocID="{F39912A6-6B15-43E0-A2B5-DD6DE15550F8}" presName="aNode" presStyleLbl="bgShp" presStyleIdx="0" presStyleCnt="3"/>
      <dgm:spPr/>
      <dgm:t>
        <a:bodyPr/>
        <a:lstStyle/>
        <a:p>
          <a:endParaRPr lang="ru-RU"/>
        </a:p>
      </dgm:t>
    </dgm:pt>
    <dgm:pt modelId="{D573AEB4-A5CC-4E66-8278-1AF5F3A5CB65}" type="pres">
      <dgm:prSet presAssocID="{F39912A6-6B15-43E0-A2B5-DD6DE15550F8}" presName="textNode" presStyleLbl="bgShp" presStyleIdx="0" presStyleCnt="3"/>
      <dgm:spPr/>
      <dgm:t>
        <a:bodyPr/>
        <a:lstStyle/>
        <a:p>
          <a:endParaRPr lang="ru-RU"/>
        </a:p>
      </dgm:t>
    </dgm:pt>
    <dgm:pt modelId="{7C2B0F64-6764-4078-B03F-84FE49E9694D}" type="pres">
      <dgm:prSet presAssocID="{F39912A6-6B15-43E0-A2B5-DD6DE15550F8}" presName="compChildNode" presStyleCnt="0"/>
      <dgm:spPr/>
      <dgm:t>
        <a:bodyPr/>
        <a:lstStyle/>
        <a:p>
          <a:endParaRPr lang="ru-RU"/>
        </a:p>
      </dgm:t>
    </dgm:pt>
    <dgm:pt modelId="{E567FF98-048A-4B08-9BB1-D460CD5F0C33}" type="pres">
      <dgm:prSet presAssocID="{F39912A6-6B15-43E0-A2B5-DD6DE15550F8}" presName="theInnerList" presStyleCnt="0"/>
      <dgm:spPr/>
      <dgm:t>
        <a:bodyPr/>
        <a:lstStyle/>
        <a:p>
          <a:endParaRPr lang="ru-RU"/>
        </a:p>
      </dgm:t>
    </dgm:pt>
    <dgm:pt modelId="{71FF0251-A451-4EAC-AF27-156E129A58F6}" type="pres">
      <dgm:prSet presAssocID="{EF6B1A2B-F0F4-417A-B901-A6D99B02E576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5BE9BD-8E88-4F11-AF2C-A618A814FA7B}" type="pres">
      <dgm:prSet presAssocID="{F39912A6-6B15-43E0-A2B5-DD6DE15550F8}" presName="aSpace" presStyleCnt="0"/>
      <dgm:spPr/>
      <dgm:t>
        <a:bodyPr/>
        <a:lstStyle/>
        <a:p>
          <a:endParaRPr lang="ru-RU"/>
        </a:p>
      </dgm:t>
    </dgm:pt>
    <dgm:pt modelId="{73064DB7-0DCC-4B6D-B149-0AA42C11FCFC}" type="pres">
      <dgm:prSet presAssocID="{22AF2874-4A4D-40F2-B087-97DCD709D085}" presName="compNode" presStyleCnt="0"/>
      <dgm:spPr/>
      <dgm:t>
        <a:bodyPr/>
        <a:lstStyle/>
        <a:p>
          <a:endParaRPr lang="ru-RU"/>
        </a:p>
      </dgm:t>
    </dgm:pt>
    <dgm:pt modelId="{415B13E8-861C-42F0-A2D3-622F49D24B11}" type="pres">
      <dgm:prSet presAssocID="{22AF2874-4A4D-40F2-B087-97DCD709D085}" presName="aNode" presStyleLbl="bgShp" presStyleIdx="1" presStyleCnt="3" custScaleX="108348" custLinFactNeighborX="-2444" custLinFactNeighborY="-959"/>
      <dgm:spPr/>
      <dgm:t>
        <a:bodyPr/>
        <a:lstStyle/>
        <a:p>
          <a:endParaRPr lang="ru-RU"/>
        </a:p>
      </dgm:t>
    </dgm:pt>
    <dgm:pt modelId="{60D6BBD4-9708-46FB-8DB4-94B81CAF44B7}" type="pres">
      <dgm:prSet presAssocID="{22AF2874-4A4D-40F2-B087-97DCD709D085}" presName="textNode" presStyleLbl="bgShp" presStyleIdx="1" presStyleCnt="3"/>
      <dgm:spPr/>
      <dgm:t>
        <a:bodyPr/>
        <a:lstStyle/>
        <a:p>
          <a:endParaRPr lang="ru-RU"/>
        </a:p>
      </dgm:t>
    </dgm:pt>
    <dgm:pt modelId="{905ADE25-3192-49A9-AF24-8083FCD4F764}" type="pres">
      <dgm:prSet presAssocID="{22AF2874-4A4D-40F2-B087-97DCD709D085}" presName="compChildNode" presStyleCnt="0"/>
      <dgm:spPr/>
      <dgm:t>
        <a:bodyPr/>
        <a:lstStyle/>
        <a:p>
          <a:endParaRPr lang="ru-RU"/>
        </a:p>
      </dgm:t>
    </dgm:pt>
    <dgm:pt modelId="{4FC625F8-9C78-4CC4-8819-A46DC334D4AE}" type="pres">
      <dgm:prSet presAssocID="{22AF2874-4A4D-40F2-B087-97DCD709D085}" presName="theInnerList" presStyleCnt="0"/>
      <dgm:spPr/>
      <dgm:t>
        <a:bodyPr/>
        <a:lstStyle/>
        <a:p>
          <a:endParaRPr lang="ru-RU"/>
        </a:p>
      </dgm:t>
    </dgm:pt>
    <dgm:pt modelId="{9F2F0A85-3F08-4B1F-9BEF-13C2246F0844}" type="pres">
      <dgm:prSet presAssocID="{04B62D76-5DA5-4FF3-95F0-C11F9E7BE663}" presName="childNode" presStyleLbl="node1" presStyleIdx="1" presStyleCnt="3" custLinFactNeighborX="0" custLinFactNeighborY="13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92E151-7740-4742-B82B-1F9C13AF81DB}" type="pres">
      <dgm:prSet presAssocID="{22AF2874-4A4D-40F2-B087-97DCD709D085}" presName="aSpace" presStyleCnt="0"/>
      <dgm:spPr/>
      <dgm:t>
        <a:bodyPr/>
        <a:lstStyle/>
        <a:p>
          <a:endParaRPr lang="ru-RU"/>
        </a:p>
      </dgm:t>
    </dgm:pt>
    <dgm:pt modelId="{27692DD0-5F23-4576-B124-0A57B69A7800}" type="pres">
      <dgm:prSet presAssocID="{E463C894-26F5-44EB-9955-95628866E56E}" presName="compNode" presStyleCnt="0"/>
      <dgm:spPr/>
      <dgm:t>
        <a:bodyPr/>
        <a:lstStyle/>
        <a:p>
          <a:endParaRPr lang="ru-RU"/>
        </a:p>
      </dgm:t>
    </dgm:pt>
    <dgm:pt modelId="{04E31DE7-EB57-456C-9B35-DB3417C89AD3}" type="pres">
      <dgm:prSet presAssocID="{E463C894-26F5-44EB-9955-95628866E56E}" presName="aNode" presStyleLbl="bgShp" presStyleIdx="2" presStyleCnt="3" custLinFactNeighborX="-1283" custLinFactNeighborY="2223"/>
      <dgm:spPr/>
      <dgm:t>
        <a:bodyPr/>
        <a:lstStyle/>
        <a:p>
          <a:endParaRPr lang="ru-RU"/>
        </a:p>
      </dgm:t>
    </dgm:pt>
    <dgm:pt modelId="{27550BDE-D9E8-40FB-9E4B-59FFCF361B4C}" type="pres">
      <dgm:prSet presAssocID="{E463C894-26F5-44EB-9955-95628866E56E}" presName="textNode" presStyleLbl="bgShp" presStyleIdx="2" presStyleCnt="3"/>
      <dgm:spPr/>
      <dgm:t>
        <a:bodyPr/>
        <a:lstStyle/>
        <a:p>
          <a:endParaRPr lang="ru-RU"/>
        </a:p>
      </dgm:t>
    </dgm:pt>
    <dgm:pt modelId="{AEDEE1DB-5802-4980-B365-8B531ABBCF80}" type="pres">
      <dgm:prSet presAssocID="{E463C894-26F5-44EB-9955-95628866E56E}" presName="compChildNode" presStyleCnt="0"/>
      <dgm:spPr/>
      <dgm:t>
        <a:bodyPr/>
        <a:lstStyle/>
        <a:p>
          <a:endParaRPr lang="ru-RU"/>
        </a:p>
      </dgm:t>
    </dgm:pt>
    <dgm:pt modelId="{B11F9B1B-BA98-4C89-BC66-9362901FAD68}" type="pres">
      <dgm:prSet presAssocID="{E463C894-26F5-44EB-9955-95628866E56E}" presName="theInnerList" presStyleCnt="0"/>
      <dgm:spPr/>
      <dgm:t>
        <a:bodyPr/>
        <a:lstStyle/>
        <a:p>
          <a:endParaRPr lang="ru-RU"/>
        </a:p>
      </dgm:t>
    </dgm:pt>
    <dgm:pt modelId="{D85AA2A0-74CC-4AFA-AB29-4FF1CF47A92F}" type="pres">
      <dgm:prSet presAssocID="{4D193A56-DA9E-41FC-BB62-B900FBB51E77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2EDE39-E5EA-41C5-8299-0E688805F92F}" srcId="{35253D99-8757-4075-B9D1-384CE9ACC663}" destId="{22AF2874-4A4D-40F2-B087-97DCD709D085}" srcOrd="1" destOrd="0" parTransId="{089C98C5-114A-4213-B05E-1A7727ED52AD}" sibTransId="{A29276D0-92FA-4EE0-8692-5680BB57584B}"/>
    <dgm:cxn modelId="{55FDA95E-F3F3-4B47-B4B9-727E63FEE708}" type="presOf" srcId="{04B62D76-5DA5-4FF3-95F0-C11F9E7BE663}" destId="{9F2F0A85-3F08-4B1F-9BEF-13C2246F0844}" srcOrd="0" destOrd="0" presId="urn:microsoft.com/office/officeart/2005/8/layout/lProcess2"/>
    <dgm:cxn modelId="{9AB09C9C-18E9-4A8B-9BA2-B0ADADDF604F}" srcId="{35253D99-8757-4075-B9D1-384CE9ACC663}" destId="{E463C894-26F5-44EB-9955-95628866E56E}" srcOrd="2" destOrd="0" parTransId="{7AA71774-9278-467C-AD0A-06C739B502F4}" sibTransId="{7B286108-154D-45A3-8B43-2AE47963736B}"/>
    <dgm:cxn modelId="{770BD17F-6061-4C3E-A885-952EC77821AD}" type="presOf" srcId="{E463C894-26F5-44EB-9955-95628866E56E}" destId="{04E31DE7-EB57-456C-9B35-DB3417C89AD3}" srcOrd="0" destOrd="0" presId="urn:microsoft.com/office/officeart/2005/8/layout/lProcess2"/>
    <dgm:cxn modelId="{F80C0D22-3E63-46A5-BC51-40A6950CFF23}" type="presOf" srcId="{EF6B1A2B-F0F4-417A-B901-A6D99B02E576}" destId="{71FF0251-A451-4EAC-AF27-156E129A58F6}" srcOrd="0" destOrd="0" presId="urn:microsoft.com/office/officeart/2005/8/layout/lProcess2"/>
    <dgm:cxn modelId="{557BB529-7BD3-4C02-8FEA-F573747BA7E1}" srcId="{E463C894-26F5-44EB-9955-95628866E56E}" destId="{4D193A56-DA9E-41FC-BB62-B900FBB51E77}" srcOrd="0" destOrd="0" parTransId="{0DB79863-C38A-4CA7-B76C-6E709867451E}" sibTransId="{5AB7E89F-E100-4272-9629-CA7884D34317}"/>
    <dgm:cxn modelId="{91E073CF-BEAF-4B52-B3C3-2380688ECF83}" type="presOf" srcId="{F39912A6-6B15-43E0-A2B5-DD6DE15550F8}" destId="{425531DF-BEB5-4351-8641-62CBC25F1BE6}" srcOrd="0" destOrd="0" presId="urn:microsoft.com/office/officeart/2005/8/layout/lProcess2"/>
    <dgm:cxn modelId="{BA8BA116-B664-47E3-B251-D176AA9F6A0C}" type="presOf" srcId="{F39912A6-6B15-43E0-A2B5-DD6DE15550F8}" destId="{D573AEB4-A5CC-4E66-8278-1AF5F3A5CB65}" srcOrd="1" destOrd="0" presId="urn:microsoft.com/office/officeart/2005/8/layout/lProcess2"/>
    <dgm:cxn modelId="{CD27AED5-4E85-4215-AE8D-2AC47C230843}" type="presOf" srcId="{22AF2874-4A4D-40F2-B087-97DCD709D085}" destId="{60D6BBD4-9708-46FB-8DB4-94B81CAF44B7}" srcOrd="1" destOrd="0" presId="urn:microsoft.com/office/officeart/2005/8/layout/lProcess2"/>
    <dgm:cxn modelId="{D44CF4DB-0A54-4ECE-AEC2-BC4E4C13A993}" type="presOf" srcId="{22AF2874-4A4D-40F2-B087-97DCD709D085}" destId="{415B13E8-861C-42F0-A2D3-622F49D24B11}" srcOrd="0" destOrd="0" presId="urn:microsoft.com/office/officeart/2005/8/layout/lProcess2"/>
    <dgm:cxn modelId="{77354752-5AE8-450F-87E3-4B2ECC21D100}" type="presOf" srcId="{E463C894-26F5-44EB-9955-95628866E56E}" destId="{27550BDE-D9E8-40FB-9E4B-59FFCF361B4C}" srcOrd="1" destOrd="0" presId="urn:microsoft.com/office/officeart/2005/8/layout/lProcess2"/>
    <dgm:cxn modelId="{512FA7B2-773B-4F6B-98BA-DA07320EC061}" type="presOf" srcId="{35253D99-8757-4075-B9D1-384CE9ACC663}" destId="{F3DA96E7-F6F3-4D93-9272-0BDEB4AAE147}" srcOrd="0" destOrd="0" presId="urn:microsoft.com/office/officeart/2005/8/layout/lProcess2"/>
    <dgm:cxn modelId="{8260CA3A-C711-4036-9A46-AF980D53DB34}" srcId="{F39912A6-6B15-43E0-A2B5-DD6DE15550F8}" destId="{EF6B1A2B-F0F4-417A-B901-A6D99B02E576}" srcOrd="0" destOrd="0" parTransId="{3FD3FC0D-1A78-4DB7-906C-DB8D44F7CD68}" sibTransId="{ADBE432F-FB5B-4873-A11E-D81A36B8C2D9}"/>
    <dgm:cxn modelId="{9065EE89-34D6-4AD9-888F-2AB87700D6E4}" type="presOf" srcId="{4D193A56-DA9E-41FC-BB62-B900FBB51E77}" destId="{D85AA2A0-74CC-4AFA-AB29-4FF1CF47A92F}" srcOrd="0" destOrd="0" presId="urn:microsoft.com/office/officeart/2005/8/layout/lProcess2"/>
    <dgm:cxn modelId="{0F50D458-2384-4A2B-A9FC-5844A265FA0C}" srcId="{22AF2874-4A4D-40F2-B087-97DCD709D085}" destId="{04B62D76-5DA5-4FF3-95F0-C11F9E7BE663}" srcOrd="0" destOrd="0" parTransId="{E66CE47B-D280-49BE-8600-3ACB414878C5}" sibTransId="{08F93B23-13F8-49CB-B4D3-0ED8F290B6BC}"/>
    <dgm:cxn modelId="{770EB70B-58C1-4797-AAA9-910E5A84248C}" srcId="{35253D99-8757-4075-B9D1-384CE9ACC663}" destId="{F39912A6-6B15-43E0-A2B5-DD6DE15550F8}" srcOrd="0" destOrd="0" parTransId="{7F189FD7-D3AE-4C57-B8A2-3C1082BCEE7D}" sibTransId="{17515638-84C5-47F5-ADF9-70EA2BB3BFA3}"/>
    <dgm:cxn modelId="{EA672017-0B03-4A03-AE4D-31835BB51BED}" type="presParOf" srcId="{F3DA96E7-F6F3-4D93-9272-0BDEB4AAE147}" destId="{DF2ABCA2-F31E-463D-AD3A-20F77CB33649}" srcOrd="0" destOrd="0" presId="urn:microsoft.com/office/officeart/2005/8/layout/lProcess2"/>
    <dgm:cxn modelId="{201F34FC-3D77-4B95-9A17-A061C03FC4E0}" type="presParOf" srcId="{DF2ABCA2-F31E-463D-AD3A-20F77CB33649}" destId="{425531DF-BEB5-4351-8641-62CBC25F1BE6}" srcOrd="0" destOrd="0" presId="urn:microsoft.com/office/officeart/2005/8/layout/lProcess2"/>
    <dgm:cxn modelId="{937F0F25-8708-4A0C-B44D-61B79BEAAE62}" type="presParOf" srcId="{DF2ABCA2-F31E-463D-AD3A-20F77CB33649}" destId="{D573AEB4-A5CC-4E66-8278-1AF5F3A5CB65}" srcOrd="1" destOrd="0" presId="urn:microsoft.com/office/officeart/2005/8/layout/lProcess2"/>
    <dgm:cxn modelId="{ADBEAF4D-C7F0-4509-BBFC-7F278FA012A5}" type="presParOf" srcId="{DF2ABCA2-F31E-463D-AD3A-20F77CB33649}" destId="{7C2B0F64-6764-4078-B03F-84FE49E9694D}" srcOrd="2" destOrd="0" presId="urn:microsoft.com/office/officeart/2005/8/layout/lProcess2"/>
    <dgm:cxn modelId="{B65260E6-ADDF-4500-AE56-7C644208B06A}" type="presParOf" srcId="{7C2B0F64-6764-4078-B03F-84FE49E9694D}" destId="{E567FF98-048A-4B08-9BB1-D460CD5F0C33}" srcOrd="0" destOrd="0" presId="urn:microsoft.com/office/officeart/2005/8/layout/lProcess2"/>
    <dgm:cxn modelId="{32A9C013-05F5-4CD9-9CCA-DB2097FF03F0}" type="presParOf" srcId="{E567FF98-048A-4B08-9BB1-D460CD5F0C33}" destId="{71FF0251-A451-4EAC-AF27-156E129A58F6}" srcOrd="0" destOrd="0" presId="urn:microsoft.com/office/officeart/2005/8/layout/lProcess2"/>
    <dgm:cxn modelId="{375D2040-A236-4CA1-8035-C5CDE456E90B}" type="presParOf" srcId="{F3DA96E7-F6F3-4D93-9272-0BDEB4AAE147}" destId="{265BE9BD-8E88-4F11-AF2C-A618A814FA7B}" srcOrd="1" destOrd="0" presId="urn:microsoft.com/office/officeart/2005/8/layout/lProcess2"/>
    <dgm:cxn modelId="{2E8B77BD-C080-46BC-8B80-11A39DA836E4}" type="presParOf" srcId="{F3DA96E7-F6F3-4D93-9272-0BDEB4AAE147}" destId="{73064DB7-0DCC-4B6D-B149-0AA42C11FCFC}" srcOrd="2" destOrd="0" presId="urn:microsoft.com/office/officeart/2005/8/layout/lProcess2"/>
    <dgm:cxn modelId="{9D10B60C-D282-4E39-BCA2-0664F5A0305E}" type="presParOf" srcId="{73064DB7-0DCC-4B6D-B149-0AA42C11FCFC}" destId="{415B13E8-861C-42F0-A2D3-622F49D24B11}" srcOrd="0" destOrd="0" presId="urn:microsoft.com/office/officeart/2005/8/layout/lProcess2"/>
    <dgm:cxn modelId="{738C3F18-4987-41ED-BAD9-F00E5FA90B92}" type="presParOf" srcId="{73064DB7-0DCC-4B6D-B149-0AA42C11FCFC}" destId="{60D6BBD4-9708-46FB-8DB4-94B81CAF44B7}" srcOrd="1" destOrd="0" presId="urn:microsoft.com/office/officeart/2005/8/layout/lProcess2"/>
    <dgm:cxn modelId="{026FF227-34DF-48B4-A554-DAFA2FBF766F}" type="presParOf" srcId="{73064DB7-0DCC-4B6D-B149-0AA42C11FCFC}" destId="{905ADE25-3192-49A9-AF24-8083FCD4F764}" srcOrd="2" destOrd="0" presId="urn:microsoft.com/office/officeart/2005/8/layout/lProcess2"/>
    <dgm:cxn modelId="{BB343FD4-619F-46F0-AB8A-36775CCC08B0}" type="presParOf" srcId="{905ADE25-3192-49A9-AF24-8083FCD4F764}" destId="{4FC625F8-9C78-4CC4-8819-A46DC334D4AE}" srcOrd="0" destOrd="0" presId="urn:microsoft.com/office/officeart/2005/8/layout/lProcess2"/>
    <dgm:cxn modelId="{FD59CBFA-3FD4-4FC7-BA00-89F6D0E04062}" type="presParOf" srcId="{4FC625F8-9C78-4CC4-8819-A46DC334D4AE}" destId="{9F2F0A85-3F08-4B1F-9BEF-13C2246F0844}" srcOrd="0" destOrd="0" presId="urn:microsoft.com/office/officeart/2005/8/layout/lProcess2"/>
    <dgm:cxn modelId="{EB8E032A-F83B-4141-B5E2-1CD72B87B257}" type="presParOf" srcId="{F3DA96E7-F6F3-4D93-9272-0BDEB4AAE147}" destId="{4692E151-7740-4742-B82B-1F9C13AF81DB}" srcOrd="3" destOrd="0" presId="urn:microsoft.com/office/officeart/2005/8/layout/lProcess2"/>
    <dgm:cxn modelId="{BBF574EE-00B9-4D1F-92BF-BF6B2332B7F9}" type="presParOf" srcId="{F3DA96E7-F6F3-4D93-9272-0BDEB4AAE147}" destId="{27692DD0-5F23-4576-B124-0A57B69A7800}" srcOrd="4" destOrd="0" presId="urn:microsoft.com/office/officeart/2005/8/layout/lProcess2"/>
    <dgm:cxn modelId="{047D9F31-6665-4B79-BAC0-02E2FFFB4DC1}" type="presParOf" srcId="{27692DD0-5F23-4576-B124-0A57B69A7800}" destId="{04E31DE7-EB57-456C-9B35-DB3417C89AD3}" srcOrd="0" destOrd="0" presId="urn:microsoft.com/office/officeart/2005/8/layout/lProcess2"/>
    <dgm:cxn modelId="{DC474231-4CD7-4ACC-9F30-CA5DAC33CACB}" type="presParOf" srcId="{27692DD0-5F23-4576-B124-0A57B69A7800}" destId="{27550BDE-D9E8-40FB-9E4B-59FFCF361B4C}" srcOrd="1" destOrd="0" presId="urn:microsoft.com/office/officeart/2005/8/layout/lProcess2"/>
    <dgm:cxn modelId="{3ED0190D-2EC0-4B8E-9997-9A0F881FC315}" type="presParOf" srcId="{27692DD0-5F23-4576-B124-0A57B69A7800}" destId="{AEDEE1DB-5802-4980-B365-8B531ABBCF80}" srcOrd="2" destOrd="0" presId="urn:microsoft.com/office/officeart/2005/8/layout/lProcess2"/>
    <dgm:cxn modelId="{561AABE7-48A1-4303-BDA2-F7A6677C8E39}" type="presParOf" srcId="{AEDEE1DB-5802-4980-B365-8B531ABBCF80}" destId="{B11F9B1B-BA98-4C89-BC66-9362901FAD68}" srcOrd="0" destOrd="0" presId="urn:microsoft.com/office/officeart/2005/8/layout/lProcess2"/>
    <dgm:cxn modelId="{4677DBA9-3C0B-44C5-B99E-E94B8EB41720}" type="presParOf" srcId="{B11F9B1B-BA98-4C89-BC66-9362901FAD68}" destId="{D85AA2A0-74CC-4AFA-AB29-4FF1CF47A92F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073314-814D-425B-94F2-6B10FF570A58}" type="doc">
      <dgm:prSet loTypeId="urn:microsoft.com/office/officeart/2005/8/layout/pyramid2" loCatId="list" qsTypeId="urn:microsoft.com/office/officeart/2005/8/quickstyle/simple1#3" qsCatId="simple" csTypeId="urn:microsoft.com/office/officeart/2005/8/colors/colorful5" csCatId="colorful" phldr="1"/>
      <dgm:spPr/>
    </dgm:pt>
    <dgm:pt modelId="{49760101-DDEA-4433-A242-015F915E8AE7}">
      <dgm:prSet phldrT="[Текст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полученных результатов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B82FD7-5706-4B15-933C-B1738175D2C4}" type="parTrans" cxnId="{7E17BE9F-DC23-4118-BF17-1DF5FEAA21E5}">
      <dgm:prSet/>
      <dgm:spPr/>
      <dgm:t>
        <a:bodyPr/>
        <a:lstStyle/>
        <a:p>
          <a:endParaRPr lang="ru-RU"/>
        </a:p>
      </dgm:t>
    </dgm:pt>
    <dgm:pt modelId="{3F590164-63BD-4250-906C-E996D2A32988}" type="sibTrans" cxnId="{7E17BE9F-DC23-4118-BF17-1DF5FEAA21E5}">
      <dgm:prSet/>
      <dgm:spPr/>
      <dgm:t>
        <a:bodyPr/>
        <a:lstStyle/>
        <a:p>
          <a:endParaRPr lang="ru-RU"/>
        </a:p>
      </dgm:t>
    </dgm:pt>
    <dgm:pt modelId="{9A97AE79-8876-4436-A68B-81AED870436C}">
      <dgm:prSet phldrT="[Текст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Презентация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9E9864-8F04-4AFC-8EC3-EE41B81C06F4}" type="parTrans" cxnId="{F30C0F14-990D-40B1-84D8-E99C53FCA8CD}">
      <dgm:prSet/>
      <dgm:spPr/>
      <dgm:t>
        <a:bodyPr/>
        <a:lstStyle/>
        <a:p>
          <a:endParaRPr lang="ru-RU"/>
        </a:p>
      </dgm:t>
    </dgm:pt>
    <dgm:pt modelId="{133D4DE0-FA3A-48C8-A438-99656B7668EB}" type="sibTrans" cxnId="{F30C0F14-990D-40B1-84D8-E99C53FCA8CD}">
      <dgm:prSet/>
      <dgm:spPr/>
      <dgm:t>
        <a:bodyPr/>
        <a:lstStyle/>
        <a:p>
          <a:endParaRPr lang="ru-RU"/>
        </a:p>
      </dgm:t>
    </dgm:pt>
    <dgm:pt modelId="{EDC5A705-C240-4D8A-9611-2CC6F492B97E}">
      <dgm:prSet phldrT="[Текст]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Перспективы на будущее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2861AB-42BA-4392-B259-9469D18CF73D}" type="parTrans" cxnId="{5F5F7967-A675-4D92-9764-8C0A33D31BD0}">
      <dgm:prSet/>
      <dgm:spPr/>
      <dgm:t>
        <a:bodyPr/>
        <a:lstStyle/>
        <a:p>
          <a:endParaRPr lang="ru-RU"/>
        </a:p>
      </dgm:t>
    </dgm:pt>
    <dgm:pt modelId="{B8996229-F8FE-47A9-AD92-157929260DCC}" type="sibTrans" cxnId="{5F5F7967-A675-4D92-9764-8C0A33D31BD0}">
      <dgm:prSet/>
      <dgm:spPr/>
      <dgm:t>
        <a:bodyPr/>
        <a:lstStyle/>
        <a:p>
          <a:endParaRPr lang="ru-RU"/>
        </a:p>
      </dgm:t>
    </dgm:pt>
    <dgm:pt modelId="{30C4413C-3AD2-4F5F-AA49-64BD22EDAC43}" type="pres">
      <dgm:prSet presAssocID="{F5073314-814D-425B-94F2-6B10FF570A58}" presName="compositeShape" presStyleCnt="0">
        <dgm:presLayoutVars>
          <dgm:dir/>
          <dgm:resizeHandles/>
        </dgm:presLayoutVars>
      </dgm:prSet>
      <dgm:spPr/>
    </dgm:pt>
    <dgm:pt modelId="{A366EFAB-BD0B-4510-A816-033EFCC182D7}" type="pres">
      <dgm:prSet presAssocID="{F5073314-814D-425B-94F2-6B10FF570A58}" presName="pyramid" presStyleLbl="node1" presStyleIdx="0" presStyleCnt="1"/>
      <dgm:spPr>
        <a:prstGeom prst="verticalScroll">
          <a:avLst/>
        </a:prstGeom>
        <a:solidFill>
          <a:schemeClr val="accent6">
            <a:lumMod val="60000"/>
            <a:lumOff val="40000"/>
          </a:schemeClr>
        </a:solidFill>
      </dgm:spPr>
    </dgm:pt>
    <dgm:pt modelId="{2CD380B1-46D9-4A6B-A467-6971BB1A65F9}" type="pres">
      <dgm:prSet presAssocID="{F5073314-814D-425B-94F2-6B10FF570A58}" presName="theList" presStyleCnt="0"/>
      <dgm:spPr/>
    </dgm:pt>
    <dgm:pt modelId="{F56B6AF8-64CA-4A21-B9DD-83B83F4E72CC}" type="pres">
      <dgm:prSet presAssocID="{49760101-DDEA-4433-A242-015F915E8AE7}" presName="aNode" presStyleLbl="fgAcc1" presStyleIdx="0" presStyleCnt="3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545DC281-B8B4-46EA-8D5C-2CC7868B1F5F}" type="pres">
      <dgm:prSet presAssocID="{49760101-DDEA-4433-A242-015F915E8AE7}" presName="aSpace" presStyleCnt="0"/>
      <dgm:spPr/>
    </dgm:pt>
    <dgm:pt modelId="{6FD94714-C17F-4BEE-9EA9-849E70FB3E52}" type="pres">
      <dgm:prSet presAssocID="{9A97AE79-8876-4436-A68B-81AED870436C}" presName="aNode" presStyleLbl="fgAcc1" presStyleIdx="1" presStyleCnt="3" custLinFactNeighborX="-700" custLinFactNeighborY="18260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BC38EB93-91C1-441B-9A2E-C4271D429B5C}" type="pres">
      <dgm:prSet presAssocID="{9A97AE79-8876-4436-A68B-81AED870436C}" presName="aSpace" presStyleCnt="0"/>
      <dgm:spPr/>
    </dgm:pt>
    <dgm:pt modelId="{FC6FA1F9-4157-4803-864A-150796611EB9}" type="pres">
      <dgm:prSet presAssocID="{EDC5A705-C240-4D8A-9611-2CC6F492B97E}" presName="aNode" presStyleLbl="fgAcc1" presStyleIdx="2" presStyleCnt="3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98FD8FEC-7C3B-4AB9-9A2B-1E5A07793FD4}" type="pres">
      <dgm:prSet presAssocID="{EDC5A705-C240-4D8A-9611-2CC6F492B97E}" presName="aSpace" presStyleCnt="0"/>
      <dgm:spPr/>
    </dgm:pt>
  </dgm:ptLst>
  <dgm:cxnLst>
    <dgm:cxn modelId="{F30C0F14-990D-40B1-84D8-E99C53FCA8CD}" srcId="{F5073314-814D-425B-94F2-6B10FF570A58}" destId="{9A97AE79-8876-4436-A68B-81AED870436C}" srcOrd="1" destOrd="0" parTransId="{D69E9864-8F04-4AFC-8EC3-EE41B81C06F4}" sibTransId="{133D4DE0-FA3A-48C8-A438-99656B7668EB}"/>
    <dgm:cxn modelId="{F191061A-064F-43CF-B96C-71FB307FB2BF}" type="presOf" srcId="{49760101-DDEA-4433-A242-015F915E8AE7}" destId="{F56B6AF8-64CA-4A21-B9DD-83B83F4E72CC}" srcOrd="0" destOrd="0" presId="urn:microsoft.com/office/officeart/2005/8/layout/pyramid2"/>
    <dgm:cxn modelId="{5F5F7967-A675-4D92-9764-8C0A33D31BD0}" srcId="{F5073314-814D-425B-94F2-6B10FF570A58}" destId="{EDC5A705-C240-4D8A-9611-2CC6F492B97E}" srcOrd="2" destOrd="0" parTransId="{F32861AB-42BA-4392-B259-9469D18CF73D}" sibTransId="{B8996229-F8FE-47A9-AD92-157929260DCC}"/>
    <dgm:cxn modelId="{4A6C37D9-0B0C-4C1A-B08D-51CF4F9BAB8A}" type="presOf" srcId="{9A97AE79-8876-4436-A68B-81AED870436C}" destId="{6FD94714-C17F-4BEE-9EA9-849E70FB3E52}" srcOrd="0" destOrd="0" presId="urn:microsoft.com/office/officeart/2005/8/layout/pyramid2"/>
    <dgm:cxn modelId="{39521FC3-6949-4858-9277-A9F51EA68F87}" type="presOf" srcId="{F5073314-814D-425B-94F2-6B10FF570A58}" destId="{30C4413C-3AD2-4F5F-AA49-64BD22EDAC43}" srcOrd="0" destOrd="0" presId="urn:microsoft.com/office/officeart/2005/8/layout/pyramid2"/>
    <dgm:cxn modelId="{A1020801-14A0-4BD5-860B-69CF8DDBAFEE}" type="presOf" srcId="{EDC5A705-C240-4D8A-9611-2CC6F492B97E}" destId="{FC6FA1F9-4157-4803-864A-150796611EB9}" srcOrd="0" destOrd="0" presId="urn:microsoft.com/office/officeart/2005/8/layout/pyramid2"/>
    <dgm:cxn modelId="{7E17BE9F-DC23-4118-BF17-1DF5FEAA21E5}" srcId="{F5073314-814D-425B-94F2-6B10FF570A58}" destId="{49760101-DDEA-4433-A242-015F915E8AE7}" srcOrd="0" destOrd="0" parTransId="{22B82FD7-5706-4B15-933C-B1738175D2C4}" sibTransId="{3F590164-63BD-4250-906C-E996D2A32988}"/>
    <dgm:cxn modelId="{F8984DDC-3EBF-4331-B32D-1C5B13E3F5B0}" type="presParOf" srcId="{30C4413C-3AD2-4F5F-AA49-64BD22EDAC43}" destId="{A366EFAB-BD0B-4510-A816-033EFCC182D7}" srcOrd="0" destOrd="0" presId="urn:microsoft.com/office/officeart/2005/8/layout/pyramid2"/>
    <dgm:cxn modelId="{61D2686B-F7BB-4967-86AD-CAE00CA2EF44}" type="presParOf" srcId="{30C4413C-3AD2-4F5F-AA49-64BD22EDAC43}" destId="{2CD380B1-46D9-4A6B-A467-6971BB1A65F9}" srcOrd="1" destOrd="0" presId="urn:microsoft.com/office/officeart/2005/8/layout/pyramid2"/>
    <dgm:cxn modelId="{881F5DBB-F08E-48DA-8FEE-DE14921E1501}" type="presParOf" srcId="{2CD380B1-46D9-4A6B-A467-6971BB1A65F9}" destId="{F56B6AF8-64CA-4A21-B9DD-83B83F4E72CC}" srcOrd="0" destOrd="0" presId="urn:microsoft.com/office/officeart/2005/8/layout/pyramid2"/>
    <dgm:cxn modelId="{FF23CB8F-E268-4D55-A009-EC73418D62A2}" type="presParOf" srcId="{2CD380B1-46D9-4A6B-A467-6971BB1A65F9}" destId="{545DC281-B8B4-46EA-8D5C-2CC7868B1F5F}" srcOrd="1" destOrd="0" presId="urn:microsoft.com/office/officeart/2005/8/layout/pyramid2"/>
    <dgm:cxn modelId="{AFB6F60B-366B-4913-9C53-E1D350BBA342}" type="presParOf" srcId="{2CD380B1-46D9-4A6B-A467-6971BB1A65F9}" destId="{6FD94714-C17F-4BEE-9EA9-849E70FB3E52}" srcOrd="2" destOrd="0" presId="urn:microsoft.com/office/officeart/2005/8/layout/pyramid2"/>
    <dgm:cxn modelId="{E23EDE94-18A6-4F25-A26E-42FCDE90AFA8}" type="presParOf" srcId="{2CD380B1-46D9-4A6B-A467-6971BB1A65F9}" destId="{BC38EB93-91C1-441B-9A2E-C4271D429B5C}" srcOrd="3" destOrd="0" presId="urn:microsoft.com/office/officeart/2005/8/layout/pyramid2"/>
    <dgm:cxn modelId="{B05807F0-4571-47B5-9C65-378B8AAE3812}" type="presParOf" srcId="{2CD380B1-46D9-4A6B-A467-6971BB1A65F9}" destId="{FC6FA1F9-4157-4803-864A-150796611EB9}" srcOrd="4" destOrd="0" presId="urn:microsoft.com/office/officeart/2005/8/layout/pyramid2"/>
    <dgm:cxn modelId="{ECBCA312-B3AE-4470-B3AE-45D7B7998A2A}" type="presParOf" srcId="{2CD380B1-46D9-4A6B-A467-6971BB1A65F9}" destId="{98FD8FEC-7C3B-4AB9-9A2B-1E5A07793FD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5D3072-0441-46F2-AEE0-EEE7F6452D39}">
      <dsp:nvSpPr>
        <dsp:cNvPr id="0" name=""/>
        <dsp:cNvSpPr/>
      </dsp:nvSpPr>
      <dsp:spPr>
        <a:xfrm>
          <a:off x="1175787" y="15782"/>
          <a:ext cx="3111955" cy="1598497"/>
        </a:xfrm>
        <a:prstGeom prst="verticalScroll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Дети разновозрастной группы</a:t>
          </a:r>
          <a:endParaRPr lang="ru-RU" sz="2000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630" y="385434"/>
        <a:ext cx="2102270" cy="584450"/>
      </dsp:txXfrm>
    </dsp:sp>
    <dsp:sp modelId="{EEFFBFA8-BFBD-4E16-87F0-EE1CA95D82BD}">
      <dsp:nvSpPr>
        <dsp:cNvPr id="0" name=""/>
        <dsp:cNvSpPr/>
      </dsp:nvSpPr>
      <dsp:spPr>
        <a:xfrm>
          <a:off x="3058871" y="1095903"/>
          <a:ext cx="2742734" cy="1598497"/>
        </a:xfrm>
        <a:prstGeom prst="verticalScroll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родители</a:t>
          </a:r>
          <a:endParaRPr lang="ru-RU" sz="2400" kern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97690" y="1508848"/>
        <a:ext cx="1645640" cy="879173"/>
      </dsp:txXfrm>
    </dsp:sp>
    <dsp:sp modelId="{84F2B59F-34D7-4A5D-840C-A0BD7D809E10}">
      <dsp:nvSpPr>
        <dsp:cNvPr id="0" name=""/>
        <dsp:cNvSpPr/>
      </dsp:nvSpPr>
      <dsp:spPr>
        <a:xfrm>
          <a:off x="0" y="1153582"/>
          <a:ext cx="2390792" cy="1598497"/>
        </a:xfrm>
        <a:prstGeom prst="verticalScroll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2"/>
              </a:solidFill>
              <a:latin typeface="Times New Roman" panose="02020603050405020304" pitchFamily="18" charset="0"/>
              <a:cs typeface="Sakkal Majalla" panose="02000000000000000000" pitchFamily="2" charset="-78"/>
            </a:rPr>
            <a:t>  </a:t>
          </a:r>
          <a:r>
            <a:rPr lang="ru-RU" sz="1800" kern="1200" dirty="0" smtClean="0">
              <a:solidFill>
                <a:schemeClr val="tx2"/>
              </a:solidFill>
              <a:latin typeface="Arial Narrow" panose="020B0606020202030204" pitchFamily="34" charset="0"/>
              <a:cs typeface="Sakkal Majalla" panose="02000000000000000000" pitchFamily="2" charset="-78"/>
            </a:rPr>
            <a:t>воспитатели</a:t>
          </a:r>
          <a:endParaRPr lang="ru-RU" sz="1800" kern="1200" dirty="0">
            <a:solidFill>
              <a:schemeClr val="tx2"/>
            </a:solidFill>
            <a:latin typeface="Arial Narrow" panose="020B0606020202030204" pitchFamily="34" charset="0"/>
            <a:cs typeface="Sakkal Majalla" panose="02000000000000000000" pitchFamily="2" charset="-78"/>
          </a:endParaRPr>
        </a:p>
      </dsp:txBody>
      <dsp:txXfrm>
        <a:off x="335029" y="1676424"/>
        <a:ext cx="1214681" cy="7143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5531DF-BEB5-4351-8641-62CBC25F1BE6}">
      <dsp:nvSpPr>
        <dsp:cNvPr id="0" name=""/>
        <dsp:cNvSpPr/>
      </dsp:nvSpPr>
      <dsp:spPr>
        <a:xfrm>
          <a:off x="2425" y="0"/>
          <a:ext cx="2543621" cy="4525963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педагогическим коллективом </a:t>
          </a:r>
          <a:endParaRPr lang="ru-RU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25" y="0"/>
        <a:ext cx="2543621" cy="1357788"/>
      </dsp:txXfrm>
    </dsp:sp>
    <dsp:sp modelId="{71FF0251-A451-4EAC-AF27-156E129A58F6}">
      <dsp:nvSpPr>
        <dsp:cNvPr id="0" name=""/>
        <dsp:cNvSpPr/>
      </dsp:nvSpPr>
      <dsp:spPr>
        <a:xfrm>
          <a:off x="256787" y="1357788"/>
          <a:ext cx="2034897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Семинары,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Педагогические советы,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Просмотры</a:t>
          </a:r>
          <a:r>
            <a:rPr lang="ru-RU" sz="2000" kern="1200" dirty="0" smtClean="0"/>
            <a:t> </a:t>
          </a:r>
          <a:endParaRPr lang="ru-RU" sz="2000" kern="1200" dirty="0"/>
        </a:p>
      </dsp:txBody>
      <dsp:txXfrm>
        <a:off x="316387" y="1417388"/>
        <a:ext cx="1915697" cy="2822675"/>
      </dsp:txXfrm>
    </dsp:sp>
    <dsp:sp modelId="{415B13E8-861C-42F0-A2D3-622F49D24B11}">
      <dsp:nvSpPr>
        <dsp:cNvPr id="0" name=""/>
        <dsp:cNvSpPr/>
      </dsp:nvSpPr>
      <dsp:spPr>
        <a:xfrm>
          <a:off x="2674652" y="0"/>
          <a:ext cx="2755963" cy="452596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детьми</a:t>
          </a:r>
          <a:endParaRPr lang="ru-RU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74652" y="0"/>
        <a:ext cx="2755963" cy="1357788"/>
      </dsp:txXfrm>
    </dsp:sp>
    <dsp:sp modelId="{9F2F0A85-3F08-4B1F-9BEF-13C2246F0844}">
      <dsp:nvSpPr>
        <dsp:cNvPr id="0" name=""/>
        <dsp:cNvSpPr/>
      </dsp:nvSpPr>
      <dsp:spPr>
        <a:xfrm>
          <a:off x="3097351" y="1396739"/>
          <a:ext cx="2034897" cy="2941875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НОД,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Праздники,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Развлечения,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прогулки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56951" y="1456339"/>
        <a:ext cx="1915697" cy="2822675"/>
      </dsp:txXfrm>
    </dsp:sp>
    <dsp:sp modelId="{04E31DE7-EB57-456C-9B35-DB3417C89AD3}">
      <dsp:nvSpPr>
        <dsp:cNvPr id="0" name=""/>
        <dsp:cNvSpPr/>
      </dsp:nvSpPr>
      <dsp:spPr>
        <a:xfrm>
          <a:off x="5650918" y="0"/>
          <a:ext cx="2543621" cy="452596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родителями </a:t>
          </a:r>
          <a:endParaRPr lang="ru-RU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50918" y="0"/>
        <a:ext cx="2543621" cy="1357788"/>
      </dsp:txXfrm>
    </dsp:sp>
    <dsp:sp modelId="{D85AA2A0-74CC-4AFA-AB29-4FF1CF47A92F}">
      <dsp:nvSpPr>
        <dsp:cNvPr id="0" name=""/>
        <dsp:cNvSpPr/>
      </dsp:nvSpPr>
      <dsp:spPr>
        <a:xfrm>
          <a:off x="5937915" y="1357788"/>
          <a:ext cx="2034897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Консультации,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совместные праздники, изготовление буклетов по ПДД, родительские собрания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Открытые НОД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97515" y="1417388"/>
        <a:ext cx="1915697" cy="28226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66EFAB-BD0B-4510-A816-033EFCC182D7}">
      <dsp:nvSpPr>
        <dsp:cNvPr id="0" name=""/>
        <dsp:cNvSpPr/>
      </dsp:nvSpPr>
      <dsp:spPr>
        <a:xfrm>
          <a:off x="1512371" y="0"/>
          <a:ext cx="4525963" cy="4525963"/>
        </a:xfrm>
        <a:prstGeom prst="verticalScroll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6B6AF8-64CA-4A21-B9DD-83B83F4E72CC}">
      <dsp:nvSpPr>
        <dsp:cNvPr id="0" name=""/>
        <dsp:cNvSpPr/>
      </dsp:nvSpPr>
      <dsp:spPr>
        <a:xfrm>
          <a:off x="3775352" y="455027"/>
          <a:ext cx="2941875" cy="1071380"/>
        </a:xfrm>
        <a:prstGeom prst="verticalScroll">
          <a:avLst/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полученных результатов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09275" y="588950"/>
        <a:ext cx="2674030" cy="870496"/>
      </dsp:txXfrm>
    </dsp:sp>
    <dsp:sp modelId="{6FD94714-C17F-4BEE-9EA9-849E70FB3E52}">
      <dsp:nvSpPr>
        <dsp:cNvPr id="0" name=""/>
        <dsp:cNvSpPr/>
      </dsp:nvSpPr>
      <dsp:spPr>
        <a:xfrm>
          <a:off x="3754759" y="1684784"/>
          <a:ext cx="2941875" cy="1071380"/>
        </a:xfrm>
        <a:prstGeom prst="verticalScroll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Презентация 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88682" y="1818707"/>
        <a:ext cx="2674030" cy="870496"/>
      </dsp:txXfrm>
    </dsp:sp>
    <dsp:sp modelId="{FC6FA1F9-4157-4803-864A-150796611EB9}">
      <dsp:nvSpPr>
        <dsp:cNvPr id="0" name=""/>
        <dsp:cNvSpPr/>
      </dsp:nvSpPr>
      <dsp:spPr>
        <a:xfrm>
          <a:off x="3775352" y="2865632"/>
          <a:ext cx="2941875" cy="1071380"/>
        </a:xfrm>
        <a:prstGeom prst="verticalScroll">
          <a:avLst/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Перспективы на будущее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09275" y="2999555"/>
        <a:ext cx="2674030" cy="87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0DE10-63DB-40F7-88D4-DE094674F45A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C5399-A4C8-4701-9E77-B01D7F628C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341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C5399-A4C8-4701-9E77-B01D7F628CF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810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C5399-A4C8-4701-9E77-B01D7F628CF4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43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84D92-5620-4451-9C5F-B67B020BDF69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AC54-F24F-4C3D-9BFC-2954D8719E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8C3C8-48C4-404E-912B-E93EFE238926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BAC98-BE8E-4F45-A04D-E68757D2AE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9E826-EF87-411F-86C2-E6CCABABFCCC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FCCC1-D083-4880-87A7-3B6B0C9983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82C0A-4683-4A47-8773-7FA478966857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EFBCA-BD45-4B70-9913-95FDA22659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4FBFC-059C-4FE0-8BB3-4DD8E284908D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3C9CC-4803-4903-8510-4068C799D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59D12-7B6E-451C-95BF-B86B4EC78B40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F5081-5615-41F0-B304-8EBD3C5055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79450-D6CB-4B8C-928A-A1ACEC9916D2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3CA00-1F25-4C1C-A4AC-8FA6E83B81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B40A5-02A7-4DB2-8CA9-9A62D5EB96AD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6BDF8-81E2-4CA7-B0F3-AEC5DDCE21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BD954-0944-4EE7-97F6-959C45BC2858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2CC5C-04AB-4480-9576-CFADA33C99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BC6F1-F007-48F4-94F2-BBDC54F2AE38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A92F7-581F-4851-94F0-8EC9D0BBF4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F566D-07DC-4719-A555-DD7AC0631512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BB192-4448-408B-BF6D-616334A464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86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62BAE3-32C6-402A-8C0A-2D71DA955A71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2019B9-2784-4664-A6A9-11C01E63C8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0" descr="BK0001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0"/>
            <a:ext cx="93249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92150"/>
            <a:ext cx="7772400" cy="2908300"/>
          </a:xfrm>
          <a:solidFill>
            <a:srgbClr val="00B050"/>
          </a:solidFill>
        </p:spPr>
        <p:txBody>
          <a:bodyPr/>
          <a:lstStyle/>
          <a:p>
            <a:r>
              <a:rPr lang="ru-RU" sz="3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проект </a:t>
            </a:r>
            <a:r>
              <a:rPr lang="en-US" sz="3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здоровью </a:t>
            </a:r>
            <a:br>
              <a:rPr lang="ru-RU" sz="3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безопасности.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«Детству-безопасные 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дороги»!</a:t>
            </a:r>
            <a:endParaRPr lang="ru-RU" sz="4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371600" y="3975100"/>
            <a:ext cx="6400800" cy="1752600"/>
          </a:xfrm>
        </p:spPr>
        <p:txBody>
          <a:bodyPr rtlCol="0"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cap="all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Автор: </a:t>
            </a:r>
            <a:r>
              <a:rPr lang="ru-RU" sz="2400" b="1" cap="all" dirty="0" err="1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Белькова</a:t>
            </a:r>
            <a:r>
              <a:rPr lang="ru-RU" sz="2400" b="1" cap="all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Г.Д.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cap="all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МДОУ ТДС «</a:t>
            </a:r>
            <a:r>
              <a:rPr lang="ru-RU" sz="2400" b="1" cap="all" dirty="0" err="1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лАСТОЧКА</a:t>
            </a:r>
            <a:r>
              <a:rPr lang="ru-RU" sz="2400" b="1" cap="all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cap="all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6" name="Рисунок 6" descr="images-1-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520" y="549275"/>
            <a:ext cx="148996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реализации проекта: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16816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B60A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проекта</a:t>
            </a:r>
            <a:br>
              <a:rPr lang="ru-RU" b="1" dirty="0" smtClean="0">
                <a:solidFill>
                  <a:srgbClr val="B60A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 этап. Подготовительный</a:t>
            </a:r>
            <a:br>
              <a:rPr lang="ru-RU" sz="3600" b="1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5040560"/>
          </a:xfrm>
        </p:spPr>
        <p:txBody>
          <a:bodyPr/>
          <a:lstStyle/>
          <a:p>
            <a:r>
              <a:rPr kumimoji="1" lang="ru-RU" sz="2800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предметной среды группы.</a:t>
            </a:r>
          </a:p>
          <a:p>
            <a:r>
              <a:rPr kumimoji="1" lang="ru-RU" sz="2800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с детьми.</a:t>
            </a:r>
          </a:p>
          <a:p>
            <a:r>
              <a:rPr kumimoji="1" lang="ru-RU" sz="2800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Формулирование целей и задач проекта.</a:t>
            </a:r>
          </a:p>
          <a:p>
            <a:r>
              <a:rPr kumimoji="1" lang="ru-RU" sz="2800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Изучение литературы по теме проекта.</a:t>
            </a:r>
          </a:p>
          <a:p>
            <a:r>
              <a:rPr kumimoji="1" lang="ru-RU" sz="2800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Изучение Интернет-ресурсов по теме проекта.</a:t>
            </a:r>
          </a:p>
          <a:p>
            <a:r>
              <a:rPr kumimoji="1" lang="ru-RU" sz="2800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материала по правилам дорожного движения.</a:t>
            </a:r>
          </a:p>
          <a:p>
            <a:r>
              <a:rPr kumimoji="1" lang="ru-RU" sz="2800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 в рамках проекта. Анкетирование Родителей.</a:t>
            </a:r>
          </a:p>
          <a:p>
            <a:endParaRPr lang="ru-RU" b="1" dirty="0" smtClean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этап. Основной этап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539552" y="1052736"/>
            <a:ext cx="7859216" cy="2188839"/>
          </a:xfrm>
        </p:spPr>
        <p:txBody>
          <a:bodyPr/>
          <a:lstStyle/>
          <a:p>
            <a:pPr lvl="1"/>
            <a:r>
              <a:rPr kumimoji="1" lang="ru-RU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детьми (организация мероприятий познавательного </a:t>
            </a:r>
            <a:r>
              <a:rPr kumimoji="1" lang="ru-RU" i="1" dirty="0" err="1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характера,коррекционная</a:t>
            </a:r>
            <a:r>
              <a:rPr kumimoji="1" lang="ru-RU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ru-RU" i="1" dirty="0" err="1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работа,организация</a:t>
            </a:r>
            <a:r>
              <a:rPr kumimoji="1" lang="ru-RU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двигательного режима)</a:t>
            </a:r>
          </a:p>
          <a:p>
            <a:pPr lvl="1"/>
            <a:r>
              <a:rPr kumimoji="1" lang="ru-RU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в группе условий для реализации проекта.</a:t>
            </a:r>
          </a:p>
          <a:p>
            <a:pPr lvl="1"/>
            <a:r>
              <a:rPr kumimoji="1" lang="ru-RU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в соответствии с планом проекта.</a:t>
            </a:r>
          </a:p>
          <a:p>
            <a:pPr lvl="1"/>
            <a:r>
              <a:rPr kumimoji="1" lang="ru-RU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Родителями(оформление папок-</a:t>
            </a:r>
            <a:r>
              <a:rPr kumimoji="1" lang="ru-RU" i="1" dirty="0" err="1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передвижек,совместное</a:t>
            </a:r>
            <a:r>
              <a:rPr kumimoji="1" lang="ru-RU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проведение </a:t>
            </a:r>
            <a:r>
              <a:rPr kumimoji="1" lang="ru-RU" i="1" dirty="0" err="1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праздников,</a:t>
            </a:r>
            <a:r>
              <a:rPr kumimoji="1" lang="ru-RU" i="1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kumimoji="1" lang="ru-RU" i="1" dirty="0" err="1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онсультации</a:t>
            </a:r>
            <a:r>
              <a:rPr kumimoji="1" lang="ru-RU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kumimoji="1" lang="ru-RU" i="1" dirty="0" err="1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родителей,изготовление</a:t>
            </a:r>
            <a:r>
              <a:rPr kumimoji="1" lang="ru-RU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игрового </a:t>
            </a:r>
            <a:r>
              <a:rPr kumimoji="1" lang="ru-RU" i="1" dirty="0" err="1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оборудования,изготовление</a:t>
            </a:r>
            <a:r>
              <a:rPr kumimoji="1" lang="ru-RU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памяток).</a:t>
            </a:r>
          </a:p>
          <a:p>
            <a:pPr>
              <a:buFont typeface="Arial" charset="0"/>
              <a:buNone/>
            </a:pPr>
            <a:endParaRPr lang="ru-RU" dirty="0" smtClean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 этап. Заключительный этап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5438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B60A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Достигнутые результаты проекта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осознание детьми правил поведения в общественном, личном транспорте и на дорогах, восприятие детьми последствий дорожных происшествий, обогащение  знаний детей о городском автотранспорте и профессиях, связанных с ним.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духовно-богатой личности ребенка, как активного участника проекта,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для саморазвития ребенка. </a:t>
            </a:r>
            <a:endParaRPr lang="ru-RU" sz="3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у детей коммуникативных навыков, умение работать в команде. </a:t>
            </a:r>
            <a:endParaRPr lang="ru-RU" sz="3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участие родителей  в совместных мероприятиях с детьми, в создании рисунков, атрибутов и костюмов к праздникам по ПДД.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3400" b="1" i="1" dirty="0" smtClean="0">
                <a:solidFill>
                  <a:srgbClr val="B60A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проект даёт мне возможность рассчитывать на то, что  </a:t>
            </a:r>
            <a:r>
              <a:rPr lang="ru-RU" sz="3400" b="1" i="1" dirty="0">
                <a:solidFill>
                  <a:srgbClr val="B60A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400" b="1" i="1" dirty="0" smtClean="0">
                <a:solidFill>
                  <a:srgbClr val="B60A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одители являются положительным примером в соблюдении правил дорожного движения.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6886792"/>
              </p:ext>
            </p:extLst>
          </p:nvPr>
        </p:nvGraphicFramePr>
        <p:xfrm>
          <a:off x="1259632" y="2060848"/>
          <a:ext cx="6096000" cy="369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Диаграмма" r:id="rId3" imgW="6096090" imgH="4067280" progId="MSGraph.Chart.8">
                  <p:embed followColorScheme="full"/>
                </p:oleObj>
              </mc:Choice>
              <mc:Fallback>
                <p:oleObj name="Диаграмма" r:id="rId3" imgW="6096090" imgH="4067280" progId="MSGraph.Chart.8">
                  <p:embed followColorScheme="full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060848"/>
                        <a:ext cx="6096000" cy="369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B60A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диагностики знаний детей по ПДД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Повторный анкетный опрос родителей показал: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5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524000" y="1830388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Диаграмма" r:id="rId3" imgW="6096090" imgH="4067280" progId="MSGraph.Chart.8">
                  <p:embed followColorScheme="full"/>
                </p:oleObj>
              </mc:Choice>
              <mc:Fallback>
                <p:oleObj name="Диаграмма" r:id="rId3" imgW="6096090" imgH="4067280" progId="MSGraph.Chart.8">
                  <p:embed followColorScheme="full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830388"/>
                        <a:ext cx="6096000" cy="406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Прямоугольник 4"/>
          <p:cNvSpPr>
            <a:spLocks noChangeArrowheads="1"/>
          </p:cNvSpPr>
          <p:nvPr/>
        </p:nvSpPr>
        <p:spPr bwMode="auto">
          <a:xfrm>
            <a:off x="827088" y="1484313"/>
            <a:ext cx="7489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Удовлетворённость работой детского сада в данном направлении</a:t>
            </a:r>
            <a:r>
              <a:rPr lang="ru-RU" dirty="0">
                <a:latin typeface="Calibri" pitchFamily="34" charset="0"/>
              </a:rPr>
              <a:t>: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Результативность: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384484"/>
            <a:ext cx="8229600" cy="4525963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dirty="0"/>
              <a:t>1.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познакомились со значениями слов: автодорога, шоссе, проезжая часть, тротуар, обочина, пешеходная дорожка, пешеход, пассажир, мостовая, пешеходный переход, перекресток, светофор, дорожные знаки.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Закрепили у детей представление о различных видах транспорта, о дорожных знаках, о движении транспорта.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Изготовили макеты дорожных знаков для самостоятельных игр, атрибуты для сюжетно-ролевых игр.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Активизировали знания родителей об особенностях обучения детей правилам безопасного поведения на улицах, в транспорте.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Сформировали готовность родителей к сотрудничеству с педагогами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сада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проблемам развития у детей навыков безопасного поведения</a:t>
            </a:r>
            <a:r>
              <a:rPr lang="ru-RU" sz="2000" dirty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проекта в дальнейшем позволит обобщить материал по данному направлению, подготовить фундамент для реализации следующего проекта.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Внедрять свой опыт в другие  ДОУ.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Дальнейшее развитие проекта: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реализации данного проекта дошкольники в доступной, занимательной, игровой форме знакомятся с правилами дорожного движения и безопасного поведения на дорогах. В процессе у детей развивается наблюдательность, умение ориентироваться в пространстве. Дети учатся соблюдать элементарные правила организованного поведения на улице и в транспорте, понимать значение сигналов светофора, дорожных знаков.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6" descr="img0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 descr="G:\мама\КАРТИНКИ\1144595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03648" y="836712"/>
            <a:ext cx="69850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259632" y="4653136"/>
            <a:ext cx="6984776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БЕЗОПАСНЫЕ </a:t>
            </a:r>
            <a:r>
              <a:rPr lang="ru-RU" sz="54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ДОРОГИ»!</a:t>
            </a:r>
            <a:endParaRPr lang="ru-RU" sz="5400" b="1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55875" y="692150"/>
            <a:ext cx="3744913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   </a:t>
            </a:r>
            <a:r>
              <a:rPr lang="ru-RU" sz="4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«ДЕТСТВУ-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B60A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ресурсы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 rtlCol="0">
            <a:normAutofit fontScale="55000" lnSpcReduction="20000"/>
          </a:bodyPr>
          <a:lstStyle/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«Светофор». Обучение детей дошкольного возраста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ПДД./Сост.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Данилова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Т.И.-СПб, «Детство-Пресс»,2009г. </a:t>
            </a: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Формирование культуры безопасного поведения у детей 3-7</a:t>
            </a: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лет.Авт.Н.В.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Коломеец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.-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Волгоград:Учитель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2014;</a:t>
            </a: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3.Вдовиченко Л.А. «Ребёнок на улице».-«Детство-Пресс»,2010 г.</a:t>
            </a: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Дорожная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азбука.И.А.Лыкова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В.А.Шипунова.-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Москва.Издательский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дом «Цветной мир» 2015;</a:t>
            </a: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Извекова Н.А.,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А.Ф.Медведева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«Правила дорожного движения».-«ТЦ Сфера»,2013 г.</a:t>
            </a: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Беседы о правилах дорожного движения с детьми 5-8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лет.Авт.Т.А.Шорыгина:ТЦ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Сфера,2010г;</a:t>
            </a: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Полынова В.К. «Основные безопасности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жизнидеятельности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детей дошкольного возраста» «Детство-Пресс»,2010 г.</a:t>
            </a: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Правила дорожные знать каждому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положено:Познавательные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игры с дошколятами и школьниками/Авт.-сост. М.С.Коган-2-изд: стер.-Новосибирск:Сиб.унив.изд-во,2007г.</a:t>
            </a: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Правила дорожного движения для детей 307лет:Занятия,целевые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прогулки,утренники,экскурсии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./Авт.сост.Г.Д.Беляевскова,Е.А.Мартынова,О.Н.Сирченко,Э.Г.Шамаева.Волгоград:Учитель 2013;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Содержимое 3" descr="puteshestvie_po_ulicam_goroda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3568" y="476672"/>
            <a:ext cx="7724775" cy="5649913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12"/>
          <p:cNvSpPr>
            <a:spLocks noGrp="1"/>
          </p:cNvSpPr>
          <p:nvPr>
            <p:ph idx="1"/>
          </p:nvPr>
        </p:nvSpPr>
        <p:spPr>
          <a:xfrm>
            <a:off x="468313" y="4149725"/>
            <a:ext cx="8229600" cy="24368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       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chemeClr val="accent2"/>
                </a:solidFill>
              </a:rPr>
              <a:t>Участники</a:t>
            </a:r>
            <a:r>
              <a:rPr lang="ru-RU" smtClean="0">
                <a:solidFill>
                  <a:schemeClr val="accent2"/>
                </a:solidFill>
              </a:rPr>
              <a:t> </a:t>
            </a:r>
            <a:r>
              <a:rPr lang="ru-RU" b="1" smtClean="0">
                <a:solidFill>
                  <a:schemeClr val="accent2"/>
                </a:solidFill>
              </a:rPr>
              <a:t>проекта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68313" y="4362450"/>
            <a:ext cx="8218487" cy="16383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indent="-342900"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творческий</a:t>
            </a:r>
          </a:p>
          <a:p>
            <a:pPr marL="342900" indent="-342900"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продолжительности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долгосрочный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август </a:t>
            </a:r>
            <a:r>
              <a:rPr lang="ru-RU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май, 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2019-2020 </a:t>
            </a:r>
            <a:r>
              <a:rPr lang="ru-RU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количеству участников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групповой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579564463"/>
              </p:ext>
            </p:extLst>
          </p:nvPr>
        </p:nvGraphicFramePr>
        <p:xfrm>
          <a:off x="1524000" y="1397000"/>
          <a:ext cx="6096000" cy="2752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i="1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ПРОБЛЕМА: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 i="1" dirty="0" smtClean="0">
                <a:solidFill>
                  <a:srgbClr val="B60A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России ежегодно гибнут в дорожно-транспортных происшествиях около 2000 детей, более 20000 получают травмы.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55650" y="4941888"/>
            <a:ext cx="72739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dirty="0">
                <a:solidFill>
                  <a:srgbClr val="B60A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Причиной дорожно-транспортных происшествий чаще всего являются сами дети. </a:t>
            </a:r>
          </a:p>
        </p:txBody>
      </p:sp>
      <p:pic>
        <p:nvPicPr>
          <p:cNvPr id="7" name="Picture 6" descr="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3165475"/>
            <a:ext cx="2665412" cy="177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B60A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проекта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000" b="1" i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Актуальность этой проблемы связана с </a:t>
            </a:r>
            <a:r>
              <a:rPr lang="ru-RU" sz="2000" b="1" i="1" dirty="0" err="1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тем,что</a:t>
            </a:r>
            <a:r>
              <a:rPr lang="ru-RU" sz="2000" b="1" i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детей дошкольного возраста отсутствует та защитная психологическая реакция на дорожную обстановку, которая свойственна взрослым. </a:t>
            </a:r>
            <a:r>
              <a:rPr lang="ru-RU" sz="2000" b="1" i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b="1" i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анная проблема стоит не только в большом городе, но и в сёлах где огромное количество транспорта. В ситуации «автомобильного беспредела» ребёнка необходимо научить видеть и слышать улицу.  И именно в дошкольном возрасте закладывается фундамент жизненных ориентировок в окружающем, и всё, что ребёнок усвоит в детском саду прочно останется у него навсегда.  </a:t>
            </a:r>
          </a:p>
          <a:p>
            <a:pPr>
              <a:buFontTx/>
              <a:buNone/>
            </a:pPr>
            <a:endParaRPr lang="ru-RU" sz="2000" b="1" i="1" dirty="0" smtClean="0">
              <a:solidFill>
                <a:srgbClr val="333399"/>
              </a:solidFill>
            </a:endParaRPr>
          </a:p>
          <a:p>
            <a:pPr>
              <a:buFontTx/>
              <a:buNone/>
            </a:pPr>
            <a:endParaRPr lang="ru-RU" sz="2000" b="1" i="1" dirty="0" smtClean="0">
              <a:solidFill>
                <a:srgbClr val="333399"/>
              </a:solidFill>
            </a:endParaRPr>
          </a:p>
          <a:p>
            <a:pPr>
              <a:buFontTx/>
              <a:buNone/>
            </a:pPr>
            <a:endParaRPr lang="ru-RU" sz="2000" b="1" dirty="0" smtClean="0">
              <a:solidFill>
                <a:srgbClr val="333399"/>
              </a:solidFill>
            </a:endParaRPr>
          </a:p>
        </p:txBody>
      </p:sp>
      <p:pic>
        <p:nvPicPr>
          <p:cNvPr id="17411" name="Рисунок 5" descr="svetofo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4437112"/>
            <a:ext cx="2179638" cy="225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B60A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  проекта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800" b="1" i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у детей разного дошкольного возраста основы безопасного поведения на улице и знаний правил дорожного движения. Закрепления знаний детей и их родителей о навыках безопасного поведения на улицах посёлка.</a:t>
            </a:r>
          </a:p>
        </p:txBody>
      </p:sp>
      <p:pic>
        <p:nvPicPr>
          <p:cNvPr id="18435" name="Рисунок 5" descr="zebra_2010-11-19_17_49_3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896" y="3742878"/>
            <a:ext cx="4184526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B60A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4800" b="1" dirty="0" smtClean="0">
                <a:solidFill>
                  <a:srgbClr val="B60A2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проекта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340768"/>
            <a:ext cx="8229600" cy="4525963"/>
          </a:xfrm>
        </p:spPr>
        <p:txBody>
          <a:bodyPr rtlCol="0">
            <a:normAutofit lnSpcReduction="10000"/>
          </a:bodyPr>
          <a:lstStyle/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2800" b="1" i="1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детьми</a:t>
            </a:r>
            <a:r>
              <a:rPr lang="ru-RU" sz="2400" b="1" i="1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600" b="1" i="1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Обобщить и расширить знания детей о ПДД и способствовать их соблюдению.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600" b="1" i="1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Закрепить и расширить имеющиеся знания о разных видах транспорта, как средстве передвижения, перевозке грузов и использовании в других целях.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600" b="1" i="1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Развивать коммуникативные навыки, умение ориентироваться в окружающем пространстве.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600" b="1" i="1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Воспитывать общую культуру поведения на улице и в общественном транспорте</a:t>
            </a:r>
            <a:r>
              <a:rPr lang="ru-RU" sz="1400" b="1" i="1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2800" b="1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родителями</a:t>
            </a:r>
            <a:r>
              <a:rPr lang="ru-RU" sz="2400" b="1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600" b="1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1.Информировать	о необходимости создания безопасных условий пребывания детей на улице.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600" b="1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Активизировать знания родителей об особенностях обучения детей безопасному поведению.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600" b="1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Формировать готовность родителей к сотрудничеству с педагогами по проблемам развития у детей навыков безопасного поведения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2800" b="1" i="1" dirty="0" smtClean="0">
                <a:solidFill>
                  <a:srgbClr val="B60A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педагогами</a:t>
            </a:r>
            <a:r>
              <a:rPr lang="ru-RU" sz="2400" b="1" i="1" dirty="0" smtClean="0">
                <a:solidFill>
                  <a:srgbClr val="B60A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600" b="1" i="1" dirty="0" smtClean="0">
                <a:solidFill>
                  <a:srgbClr val="B60A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Обогащать представления о форме работы с детьми по изучению ПДД</a:t>
            </a:r>
            <a:r>
              <a:rPr lang="ru-RU" sz="1400" b="1" i="1" dirty="0" smtClean="0">
                <a:solidFill>
                  <a:srgbClr val="B60A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ru-RU" sz="1400" b="1" i="1" dirty="0" smtClean="0">
              <a:solidFill>
                <a:srgbClr val="B60A23"/>
              </a:solidFill>
            </a:endParaRP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400" b="1" i="1" dirty="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B60A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 проекта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b="1" i="1" dirty="0" smtClean="0">
                <a:solidFill>
                  <a:srgbClr val="333399"/>
                </a:solidFill>
              </a:rPr>
              <a:t>    </a:t>
            </a:r>
            <a:r>
              <a:rPr lang="ru-RU" b="1" i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 детском саду ведётся поиск новых форм, приёмов работы, способствующих воспитанию и обучению детей как правильно вести себя на улице, то дети получат не только элементарные знания, но и смогут пофантазировать, а воспитание и обучение превратится в увлекательную игру.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B60A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 проекта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усвоит первоначальные знания о правилах безопасного поведения  на дорогах, улицах, в общественном транспорте.</a:t>
            </a:r>
          </a:p>
          <a:p>
            <a:r>
              <a:rPr lang="ru-RU" sz="2000" b="1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духовно богатой личности, как активного участника проекта, создание благоприятных условий для саморазвития ребёнка.</a:t>
            </a:r>
          </a:p>
          <a:p>
            <a:r>
              <a:rPr lang="ru-RU" sz="2000" b="1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Сформируются качественно новые двигательные навыки бдительного восприятия окружающей обстановки.</a:t>
            </a:r>
          </a:p>
          <a:p>
            <a:r>
              <a:rPr lang="ru-RU" sz="2000" b="1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будет уметь предвидеть возможную опасность в конкретной меняющейся ситуации и построить адекватное безопасное поведение.</a:t>
            </a:r>
          </a:p>
          <a:p>
            <a:r>
              <a:rPr lang="ru-RU" sz="2000" b="1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будет совершенствовать знания в своем </a:t>
            </a:r>
            <a:r>
              <a:rPr lang="ru-RU" sz="2000" b="1" i="1" dirty="0" err="1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селе,а</a:t>
            </a:r>
            <a:r>
              <a:rPr lang="ru-RU" sz="2000" b="1" i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дальнейшем в большом городе.</a:t>
            </a:r>
          </a:p>
        </p:txBody>
      </p:sp>
      <p:pic>
        <p:nvPicPr>
          <p:cNvPr id="21507" name="Picture 6" descr="sM9GljDsWps"/>
          <p:cNvPicPr>
            <a:picLocks noChangeAspect="1" noChangeArrowheads="1"/>
          </p:cNvPicPr>
          <p:nvPr/>
        </p:nvPicPr>
        <p:blipFill>
          <a:blip r:embed="rId2"/>
          <a:srcRect b="50842"/>
          <a:stretch>
            <a:fillRect/>
          </a:stretch>
        </p:blipFill>
        <p:spPr bwMode="auto">
          <a:xfrm>
            <a:off x="5508104" y="5345832"/>
            <a:ext cx="360121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392</TotalTime>
  <Words>1011</Words>
  <Application>Microsoft Office PowerPoint</Application>
  <PresentationFormat>Экран (4:3)</PresentationFormat>
  <Paragraphs>115</Paragraphs>
  <Slides>21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Диаграмма</vt:lpstr>
      <vt:lpstr>Педагогический проект  по здоровью   и безопасности. «Детству-безопасные дороги»!</vt:lpstr>
      <vt:lpstr>Презентация PowerPoint</vt:lpstr>
      <vt:lpstr>Участники проекта</vt:lpstr>
      <vt:lpstr>ПРОБЛЕМА:</vt:lpstr>
      <vt:lpstr>Актуальность проекта</vt:lpstr>
      <vt:lpstr>Цель  проекта</vt:lpstr>
      <vt:lpstr>Задачи  проекта</vt:lpstr>
      <vt:lpstr>Гипотеза проекта</vt:lpstr>
      <vt:lpstr>Ожидаемые результаты  проекта</vt:lpstr>
      <vt:lpstr>Формы реализации проекта:</vt:lpstr>
      <vt:lpstr>Этапы реализации проекта 1 этап. Подготовительный </vt:lpstr>
      <vt:lpstr>2 этап. Основной этап</vt:lpstr>
      <vt:lpstr>3 этап. Заключительный этап</vt:lpstr>
      <vt:lpstr>Достигнутые результаты проекта</vt:lpstr>
      <vt:lpstr>Результаты диагностики знаний детей по ПДД</vt:lpstr>
      <vt:lpstr>Повторный анкетный опрос родителей показал:</vt:lpstr>
      <vt:lpstr>Результативность:</vt:lpstr>
      <vt:lpstr>Дальнейшее развитие проекта:</vt:lpstr>
      <vt:lpstr>Вывод</vt:lpstr>
      <vt:lpstr>Информационные ресурсы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проект  по нравственно-патриотическому воспитанию «Приобщение детей к истокам русской народной культуры»</dc:title>
  <dc:creator>Admin</dc:creator>
  <cp:lastModifiedBy>SAD</cp:lastModifiedBy>
  <cp:revision>66</cp:revision>
  <dcterms:created xsi:type="dcterms:W3CDTF">2013-09-04T17:17:55Z</dcterms:created>
  <dcterms:modified xsi:type="dcterms:W3CDTF">2019-10-10T07:59:12Z</dcterms:modified>
</cp:coreProperties>
</file>